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-528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B12CD-28D7-4E19-89BF-567E15CFB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>
                <a:latin typeface="標楷體" panose="03000509000000000000" pitchFamily="65" charset="-120"/>
                <a:ea typeface="標楷體" panose="03000509000000000000" pitchFamily="65" charset="-120"/>
              </a:rPr>
              <a:t>停車場車牌辨識系統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60877E-50BA-4FD7-9639-6748ECD44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蔡振凱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夜電子三甲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報告日期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:108/4/30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製作學生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曾品鈞 、 陳岳鋒 、 楊岡穎 、 蔡佳展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40540419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40540425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335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E87A9C-FBC2-4C49-A98B-F8079921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第二次專題提報大綱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03AB59-A008-44CC-8644-F7998FD14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完成圖片二值化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從圖片中切割出車牌位子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購買所需物品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製作停車場模型</a:t>
            </a:r>
          </a:p>
          <a:p>
            <a:pPr marL="0" indent="0">
              <a:buNone/>
            </a:pP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65872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50687A6F-9E79-4B78-ACEB-84B44D4AF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圖片二值化前</a:t>
            </a:r>
          </a:p>
        </p:txBody>
      </p:sp>
      <p:pic>
        <p:nvPicPr>
          <p:cNvPr id="19" name="內容版面配置區 18">
            <a:extLst>
              <a:ext uri="{FF2B5EF4-FFF2-40B4-BE49-F238E27FC236}">
                <a16:creationId xmlns:a16="http://schemas.microsoft.com/office/drawing/2014/main" id="{F51C1BB1-35B2-4361-B8C8-55483898C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529843"/>
            <a:ext cx="5891213" cy="3323652"/>
          </a:xfrm>
        </p:spPr>
      </p:pic>
      <p:sp>
        <p:nvSpPr>
          <p:cNvPr id="17" name="文字版面配置區 16">
            <a:extLst>
              <a:ext uri="{FF2B5EF4-FFF2-40B4-BE49-F238E27FC236}">
                <a16:creationId xmlns:a16="http://schemas.microsoft.com/office/drawing/2014/main" id="{DD5DB39A-9DC1-4DDC-80E4-CB0C09213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模擬停車場前攝像頭場景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清晰車牌並距離適中</a:t>
            </a:r>
          </a:p>
        </p:txBody>
      </p:sp>
    </p:spTree>
    <p:extLst>
      <p:ext uri="{BB962C8B-B14F-4D97-AF65-F5344CB8AC3E}">
        <p14:creationId xmlns:p14="http://schemas.microsoft.com/office/powerpoint/2010/main" val="2842928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2965B6-972C-4B69-B169-62E2935E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Opencv</a:t>
            </a:r>
            <a:br>
              <a:rPr lang="en-US" altLang="zh-TW" dirty="0"/>
            </a:br>
            <a:r>
              <a:rPr lang="zh-TW" altLang="en-US" dirty="0"/>
              <a:t>使用套件函式說明</a:t>
            </a: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2E5DA726-39A2-4DAC-8D5D-7C06243FE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1" y="2249486"/>
            <a:ext cx="3783516" cy="3541714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固定閾值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(threshold)</a:t>
            </a:r>
          </a:p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對感興趣的部分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車牌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，極不感興趣的部分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背景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做切割標準就叫閾值。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閾值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127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以下就為黑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閾值</a:t>
            </a:r>
            <a:r>
              <a: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127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以上就為白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EE3BABEE-BDCA-41A9-B6B7-526F58060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324" y="1429543"/>
            <a:ext cx="5872344" cy="437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8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CD0251C2-4CA8-4F7A-BF65-00A364C16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850" y="520117"/>
            <a:ext cx="9840286" cy="5554015"/>
          </a:xfrm>
          <a:prstGeom prst="rect">
            <a:avLst/>
          </a:prstGeom>
        </p:spPr>
      </p:pic>
      <p:sp>
        <p:nvSpPr>
          <p:cNvPr id="3" name="語音泡泡: 矩形 2">
            <a:extLst>
              <a:ext uri="{FF2B5EF4-FFF2-40B4-BE49-F238E27FC236}">
                <a16:creationId xmlns:a16="http://schemas.microsoft.com/office/drawing/2014/main" id="{53886F1B-D0F1-4531-9A75-03366E7900A8}"/>
              </a:ext>
            </a:extLst>
          </p:cNvPr>
          <p:cNvSpPr/>
          <p:nvPr/>
        </p:nvSpPr>
        <p:spPr>
          <a:xfrm rot="10800000">
            <a:off x="3993160" y="2477519"/>
            <a:ext cx="1862356" cy="610299"/>
          </a:xfrm>
          <a:prstGeom prst="wedgeRectCallou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273343F-51F0-476A-BB8A-31D26CA1D46E}"/>
              </a:ext>
            </a:extLst>
          </p:cNvPr>
          <p:cNvSpPr txBox="1"/>
          <p:nvPr/>
        </p:nvSpPr>
        <p:spPr>
          <a:xfrm>
            <a:off x="3993160" y="2598003"/>
            <a:ext cx="186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2"/>
                </a:solidFill>
              </a:rPr>
              <a:t>讀取照片並灰化</a:t>
            </a:r>
          </a:p>
        </p:txBody>
      </p:sp>
      <p:sp>
        <p:nvSpPr>
          <p:cNvPr id="7" name="語音泡泡: 矩形 6">
            <a:extLst>
              <a:ext uri="{FF2B5EF4-FFF2-40B4-BE49-F238E27FC236}">
                <a16:creationId xmlns:a16="http://schemas.microsoft.com/office/drawing/2014/main" id="{70A6F7DD-AF55-40BC-96AC-A1D0DFDB687F}"/>
              </a:ext>
            </a:extLst>
          </p:cNvPr>
          <p:cNvSpPr/>
          <p:nvPr/>
        </p:nvSpPr>
        <p:spPr>
          <a:xfrm rot="10800000">
            <a:off x="6561589" y="2492857"/>
            <a:ext cx="1862356" cy="646332"/>
          </a:xfrm>
          <a:prstGeom prst="wedgeRectCallou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3419286-D9D7-43C8-8D22-F352E3CF47A7}"/>
              </a:ext>
            </a:extLst>
          </p:cNvPr>
          <p:cNvSpPr txBox="1"/>
          <p:nvPr/>
        </p:nvSpPr>
        <p:spPr>
          <a:xfrm>
            <a:off x="6561589" y="2492857"/>
            <a:ext cx="186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2"/>
                </a:solidFill>
              </a:rPr>
              <a:t>灰化後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zh-TW" altLang="en-US" dirty="0">
                <a:solidFill>
                  <a:schemeClr val="bg2"/>
                </a:solidFill>
              </a:rPr>
              <a:t>依閾值二值化</a:t>
            </a:r>
          </a:p>
        </p:txBody>
      </p:sp>
      <p:sp>
        <p:nvSpPr>
          <p:cNvPr id="9" name="語音泡泡: 矩形 8">
            <a:extLst>
              <a:ext uri="{FF2B5EF4-FFF2-40B4-BE49-F238E27FC236}">
                <a16:creationId xmlns:a16="http://schemas.microsoft.com/office/drawing/2014/main" id="{4D912B36-389F-40DE-9754-EA8803460A27}"/>
              </a:ext>
            </a:extLst>
          </p:cNvPr>
          <p:cNvSpPr/>
          <p:nvPr/>
        </p:nvSpPr>
        <p:spPr>
          <a:xfrm rot="10800000">
            <a:off x="9104851" y="2432615"/>
            <a:ext cx="1862356" cy="766814"/>
          </a:xfrm>
          <a:prstGeom prst="wedgeRectCallou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3C1F7A8-C6FC-4715-9716-2265D97569E6}"/>
              </a:ext>
            </a:extLst>
          </p:cNvPr>
          <p:cNvSpPr txBox="1"/>
          <p:nvPr/>
        </p:nvSpPr>
        <p:spPr>
          <a:xfrm>
            <a:off x="9220899" y="2498770"/>
            <a:ext cx="186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2"/>
                </a:solidFill>
              </a:rPr>
              <a:t>依閾值二值化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zh-TW" altLang="en-US" dirty="0">
                <a:solidFill>
                  <a:schemeClr val="bg2"/>
                </a:solidFill>
              </a:rPr>
              <a:t>讓黑白值相反</a:t>
            </a:r>
          </a:p>
        </p:txBody>
      </p:sp>
    </p:spTree>
    <p:extLst>
      <p:ext uri="{BB962C8B-B14F-4D97-AF65-F5344CB8AC3E}">
        <p14:creationId xmlns:p14="http://schemas.microsoft.com/office/powerpoint/2010/main" val="3831358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1602</TotalTime>
  <Words>144</Words>
  <Application>Microsoft Office PowerPoint</Application>
  <PresentationFormat>寬螢幕</PresentationFormat>
  <Paragraphs>24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標楷體</vt:lpstr>
      <vt:lpstr>Arial</vt:lpstr>
      <vt:lpstr>Tw Cen MT</vt:lpstr>
      <vt:lpstr>電路</vt:lpstr>
      <vt:lpstr>停車場車牌辨識系統</vt:lpstr>
      <vt:lpstr>第二次專題提報大綱</vt:lpstr>
      <vt:lpstr>圖片二值化前</vt:lpstr>
      <vt:lpstr>Opencv 使用套件函式說明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停車場車牌辨識系統</dc:title>
  <dc:creator>岡穎 楊</dc:creator>
  <cp:lastModifiedBy>岡穎 楊</cp:lastModifiedBy>
  <cp:revision>13</cp:revision>
  <dcterms:created xsi:type="dcterms:W3CDTF">2019-05-04T09:50:48Z</dcterms:created>
  <dcterms:modified xsi:type="dcterms:W3CDTF">2019-05-05T12:44:49Z</dcterms:modified>
</cp:coreProperties>
</file>

<file path=docProps/thumbnail.jpeg>
</file>